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134806516" r:id="rId5"/>
    <p:sldId id="2134806517" r:id="rId6"/>
    <p:sldId id="2134806518" r:id="rId7"/>
    <p:sldId id="2134806519" r:id="rId8"/>
    <p:sldId id="2134806520" r:id="rId9"/>
    <p:sldId id="213480651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8696EBA4-1B12-6345-8389-A53EA9916143}">
          <p14:sldIdLst>
            <p14:sldId id="2134806516"/>
            <p14:sldId id="2134806517"/>
            <p14:sldId id="2134806518"/>
            <p14:sldId id="2134806519"/>
            <p14:sldId id="2134806520"/>
          </p14:sldIdLst>
        </p14:section>
        <p14:section name="Closing Slide" id="{9CEBC974-04FA-4B47-9EC6-CE31A2EE0F29}">
          <p14:sldIdLst>
            <p14:sldId id="21348065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84" userDrawn="1">
          <p15:clr>
            <a:srgbClr val="A4A3A4"/>
          </p15:clr>
        </p15:guide>
        <p15:guide id="2" orient="horz" pos="3480" userDrawn="1">
          <p15:clr>
            <a:srgbClr val="A4A3A4"/>
          </p15:clr>
        </p15:guide>
        <p15:guide id="3" orient="horz" pos="1968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D0FE45A-7076-C060-3926-02C230FFCD7B}" name="Gartner, David (Cognizant)" initials="GD(" userId="S::930056@cognizant.com::31109c44-657a-4c1f-917c-0cd2083250d2" providerId="AD"/>
  <p188:author id="{99F93FB6-C18C-5FBA-5487-DBE9A471B604}" name="Jennifer Kelly" initials="JK" userId="c+VufwqJC72uMbGB6Qy3ESl4lWVfVYW4DP6fjOUmpX4=" providerId="None"/>
  <p188:author id="{AFF83BBF-8DC2-56B1-7D97-F4B62A6558D1}" name="Holsinger, Sophie (Contractor)" initials="H(" userId="qSv0elhcSqVZ6Und2jvxKda9UaW6eolhxm7dQQjF6aw=" providerId="None"/>
  <p188:author id="{0DF45BD4-5C8A-2E2D-FEE5-54A7402B3C0A}" name="Michelle Loeb" initials="ML" userId="y5thoKV0uDjaThbJPgxbMhWQvDJapLNicr5yuEWdci8=" providerId="None"/>
  <p188:author id="{561DB6D9-3341-C508-291F-4E7B425C4BEE}" name="La Cascia, Lynne (Cognizant)" initials="L(" userId="XzsV+nJzGmSCzj+6LOZ0MUrq7QBF9d0P2TCBTjMm7P4=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kki Feuerstein" initials="RF" lastIdx="118" clrIdx="0">
    <p:extLst>
      <p:ext uri="{19B8F6BF-5375-455C-9EA6-DF929625EA0E}">
        <p15:presenceInfo xmlns:p15="http://schemas.microsoft.com/office/powerpoint/2012/main" userId="9696b6c1086d6638" providerId="Windows Live"/>
      </p:ext>
    </p:extLst>
  </p:cmAuthor>
  <p:cmAuthor id="2" name="Alex DiMaio" initials="AD" lastIdx="327" clrIdx="1">
    <p:extLst>
      <p:ext uri="{19B8F6BF-5375-455C-9EA6-DF929625EA0E}">
        <p15:presenceInfo xmlns:p15="http://schemas.microsoft.com/office/powerpoint/2012/main" userId="S::adimaio@tenetpartner.onmicrosoft.com::b1481f74-343d-4e6b-b114-ca2ded61f9f6" providerId="AD"/>
      </p:ext>
    </p:extLst>
  </p:cmAuthor>
  <p:cmAuthor id="3" name="Microsoft Office User" initials="MOU" lastIdx="4" clrIdx="2"/>
  <p:cmAuthor id="4" name="Gartner, David (Cognizant)" initials="GD(" lastIdx="61" clrIdx="3">
    <p:extLst>
      <p:ext uri="{19B8F6BF-5375-455C-9EA6-DF929625EA0E}">
        <p15:presenceInfo xmlns:p15="http://schemas.microsoft.com/office/powerpoint/2012/main" userId="S::930056@cognizant.com::31109c44-657a-4c1f-917c-0cd2083250d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48"/>
    <a:srgbClr val="2DB820"/>
    <a:srgbClr val="EAC71D"/>
    <a:srgbClr val="B81E2D"/>
    <a:srgbClr val="424242"/>
    <a:srgbClr val="ECECEC"/>
    <a:srgbClr val="777777"/>
    <a:srgbClr val="E9C71D"/>
    <a:srgbClr val="2E318E"/>
    <a:srgbClr val="85A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4993C7-5C39-4796-9F30-92989BEBF854}" v="17" dt="2024-03-08T05:32:05.5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>
        <p:guide orient="horz" pos="1584"/>
        <p:guide orient="horz" pos="3480"/>
        <p:guide orient="horz" pos="19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dhar, Vijayalakshmi (Cognizant)" userId="24a790b4-91f1-4862-9173-24a21d39dc30" providerId="ADAL" clId="{B3139296-3257-40DA-9B21-871BFE51D412}"/>
    <pc:docChg chg="modSld">
      <pc:chgData name="Sridhar, Vijayalakshmi (Cognizant)" userId="24a790b4-91f1-4862-9173-24a21d39dc30" providerId="ADAL" clId="{B3139296-3257-40DA-9B21-871BFE51D412}" dt="2023-11-01T04:21:55.920" v="0" actId="1036"/>
      <pc:docMkLst>
        <pc:docMk/>
      </pc:docMkLst>
      <pc:sldChg chg="modSp mod">
        <pc:chgData name="Sridhar, Vijayalakshmi (Cognizant)" userId="24a790b4-91f1-4862-9173-24a21d39dc30" providerId="ADAL" clId="{B3139296-3257-40DA-9B21-871BFE51D412}" dt="2023-11-01T04:21:55.920" v="0" actId="1036"/>
        <pc:sldMkLst>
          <pc:docMk/>
          <pc:sldMk cId="106027932" sldId="2147471270"/>
        </pc:sldMkLst>
        <pc:picChg chg="mod">
          <ac:chgData name="Sridhar, Vijayalakshmi (Cognizant)" userId="24a790b4-91f1-4862-9173-24a21d39dc30" providerId="ADAL" clId="{B3139296-3257-40DA-9B21-871BFE51D412}" dt="2023-11-01T04:21:55.920" v="0" actId="1036"/>
          <ac:picMkLst>
            <pc:docMk/>
            <pc:sldMk cId="106027932" sldId="2147471270"/>
            <ac:picMk id="7" creationId="{D460FDE2-8BDF-4433-BC1B-FA9019D2E1D2}"/>
          </ac:picMkLst>
        </pc:picChg>
      </pc:sldChg>
    </pc:docChg>
  </pc:docChgLst>
  <pc:docChgLst>
    <pc:chgData name="Katta, Vasavi Satya Sai Srinija (Cognizant)" userId="71232622-7b02-49e5-b3ff-2f9713ee0c28" providerId="ADAL" clId="{25F78376-C19A-4DAB-95E5-B39C84222B5B}"/>
    <pc:docChg chg="modSld">
      <pc:chgData name="Katta, Vasavi Satya Sai Srinija (Cognizant)" userId="71232622-7b02-49e5-b3ff-2f9713ee0c28" providerId="ADAL" clId="{25F78376-C19A-4DAB-95E5-B39C84222B5B}" dt="2023-08-11T12:37:43.031" v="0" actId="1076"/>
      <pc:docMkLst>
        <pc:docMk/>
      </pc:docMkLst>
      <pc:sldChg chg="modSp mod">
        <pc:chgData name="Katta, Vasavi Satya Sai Srinija (Cognizant)" userId="71232622-7b02-49e5-b3ff-2f9713ee0c28" providerId="ADAL" clId="{25F78376-C19A-4DAB-95E5-B39C84222B5B}" dt="2023-08-11T12:37:43.031" v="0" actId="1076"/>
        <pc:sldMkLst>
          <pc:docMk/>
          <pc:sldMk cId="1047275842" sldId="2147471285"/>
        </pc:sldMkLst>
        <pc:spChg chg="mod">
          <ac:chgData name="Katta, Vasavi Satya Sai Srinija (Cognizant)" userId="71232622-7b02-49e5-b3ff-2f9713ee0c28" providerId="ADAL" clId="{25F78376-C19A-4DAB-95E5-B39C84222B5B}" dt="2023-08-11T12:37:43.031" v="0" actId="1076"/>
          <ac:spMkLst>
            <pc:docMk/>
            <pc:sldMk cId="1047275842" sldId="2147471285"/>
            <ac:spMk id="6" creationId="{9B62002B-1DAB-4284-94CA-6D65895A9321}"/>
          </ac:spMkLst>
        </pc:spChg>
      </pc:sldChg>
    </pc:docChg>
  </pc:docChgLst>
  <pc:docChgLst>
    <pc:chgData name="Parupaati, Saikiran (Cognizant)" userId="4ca233c4-ddf0-4218-b606-6f9abad8f183" providerId="ADAL" clId="{449FE2E4-4F4E-489C-9F66-51C7C5B36F59}"/>
    <pc:docChg chg="modSld">
      <pc:chgData name="Parupaati, Saikiran (Cognizant)" userId="4ca233c4-ddf0-4218-b606-6f9abad8f183" providerId="ADAL" clId="{449FE2E4-4F4E-489C-9F66-51C7C5B36F59}" dt="2023-09-27T05:18:01.013" v="1" actId="1035"/>
      <pc:docMkLst>
        <pc:docMk/>
      </pc:docMkLst>
      <pc:sldChg chg="modSp mod">
        <pc:chgData name="Parupaati, Saikiran (Cognizant)" userId="4ca233c4-ddf0-4218-b606-6f9abad8f183" providerId="ADAL" clId="{449FE2E4-4F4E-489C-9F66-51C7C5B36F59}" dt="2023-09-27T05:18:01.013" v="1" actId="1035"/>
        <pc:sldMkLst>
          <pc:docMk/>
          <pc:sldMk cId="0" sldId="290"/>
        </pc:sldMkLst>
        <pc:picChg chg="mod">
          <ac:chgData name="Parupaati, Saikiran (Cognizant)" userId="4ca233c4-ddf0-4218-b606-6f9abad8f183" providerId="ADAL" clId="{449FE2E4-4F4E-489C-9F66-51C7C5B36F59}" dt="2023-09-27T05:18:01.013" v="1" actId="1035"/>
          <ac:picMkLst>
            <pc:docMk/>
            <pc:sldMk cId="0" sldId="290"/>
            <ac:picMk id="2" creationId="{00000000-0000-0000-0000-000000000000}"/>
          </ac:picMkLst>
        </pc:picChg>
      </pc:sldChg>
    </pc:docChg>
  </pc:docChgLst>
  <pc:docChgLst>
    <pc:chgData name="Ramya, Vadyadagaya (Cognizant)" userId="194f7cb3-5cb1-4663-8fac-589579663362" providerId="ADAL" clId="{E14993C7-5C39-4796-9F30-92989BEBF854}"/>
    <pc:docChg chg="undo custSel addSld delSld modSld delSection modSection">
      <pc:chgData name="Ramya, Vadyadagaya (Cognizant)" userId="194f7cb3-5cb1-4663-8fac-589579663362" providerId="ADAL" clId="{E14993C7-5C39-4796-9F30-92989BEBF854}" dt="2024-03-11T11:34:30.132" v="537" actId="2890"/>
      <pc:docMkLst>
        <pc:docMk/>
      </pc:docMkLst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0" sldId="257"/>
        </pc:sldMkLst>
      </pc:sldChg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0" sldId="262"/>
        </pc:sldMkLst>
      </pc:sldChg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0" sldId="263"/>
        </pc:sldMkLst>
      </pc:sldChg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0" sldId="264"/>
        </pc:sldMkLst>
      </pc:sldChg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0" sldId="265"/>
        </pc:sldMkLst>
      </pc:sldChg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0" sldId="268"/>
        </pc:sldMkLst>
      </pc:sldChg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0" sldId="290"/>
        </pc:sldMkLst>
      </pc:sldChg>
      <pc:sldChg chg="modSp mod">
        <pc:chgData name="Ramya, Vadyadagaya (Cognizant)" userId="194f7cb3-5cb1-4663-8fac-589579663362" providerId="ADAL" clId="{E14993C7-5C39-4796-9F30-92989BEBF854}" dt="2024-03-08T05:27:39.757" v="29" actId="20577"/>
        <pc:sldMkLst>
          <pc:docMk/>
          <pc:sldMk cId="4019922006" sldId="2134806514"/>
        </pc:sldMkLst>
        <pc:spChg chg="mod">
          <ac:chgData name="Ramya, Vadyadagaya (Cognizant)" userId="194f7cb3-5cb1-4663-8fac-589579663362" providerId="ADAL" clId="{E14993C7-5C39-4796-9F30-92989BEBF854}" dt="2024-03-08T05:27:39.757" v="29" actId="20577"/>
          <ac:spMkLst>
            <pc:docMk/>
            <pc:sldMk cId="4019922006" sldId="2134806514"/>
            <ac:spMk id="14" creationId="{9E758425-DA32-BA43-B817-1740693F42F0}"/>
          </ac:spMkLst>
        </pc:spChg>
      </pc:sldChg>
      <pc:sldChg chg="modSp mod">
        <pc:chgData name="Ramya, Vadyadagaya (Cognizant)" userId="194f7cb3-5cb1-4663-8fac-589579663362" providerId="ADAL" clId="{E14993C7-5C39-4796-9F30-92989BEBF854}" dt="2024-03-08T05:27:12.808" v="15" actId="20577"/>
        <pc:sldMkLst>
          <pc:docMk/>
          <pc:sldMk cId="2499616378" sldId="2134806516"/>
        </pc:sldMkLst>
        <pc:spChg chg="mod">
          <ac:chgData name="Ramya, Vadyadagaya (Cognizant)" userId="194f7cb3-5cb1-4663-8fac-589579663362" providerId="ADAL" clId="{E14993C7-5C39-4796-9F30-92989BEBF854}" dt="2024-03-08T05:27:10.311" v="14" actId="20577"/>
          <ac:spMkLst>
            <pc:docMk/>
            <pc:sldMk cId="2499616378" sldId="2134806516"/>
            <ac:spMk id="15" creationId="{55EC59C0-9CBA-8F4F-A32F-8F05A2B79F1B}"/>
          </ac:spMkLst>
        </pc:spChg>
        <pc:spChg chg="mod">
          <ac:chgData name="Ramya, Vadyadagaya (Cognizant)" userId="194f7cb3-5cb1-4663-8fac-589579663362" providerId="ADAL" clId="{E14993C7-5C39-4796-9F30-92989BEBF854}" dt="2024-03-08T05:27:12.808" v="15" actId="20577"/>
          <ac:spMkLst>
            <pc:docMk/>
            <pc:sldMk cId="2499616378" sldId="2134806516"/>
            <ac:spMk id="17" creationId="{09899AD9-F05F-4448-84EC-C44E5A3155BE}"/>
          </ac:spMkLst>
        </pc:spChg>
      </pc:sldChg>
      <pc:sldChg chg="addSp delSp modSp new mod chgLayout">
        <pc:chgData name="Ramya, Vadyadagaya (Cognizant)" userId="194f7cb3-5cb1-4663-8fac-589579663362" providerId="ADAL" clId="{E14993C7-5C39-4796-9F30-92989BEBF854}" dt="2024-03-08T05:29:35.442" v="123" actId="20577"/>
        <pc:sldMkLst>
          <pc:docMk/>
          <pc:sldMk cId="248374120" sldId="2134806517"/>
        </pc:sldMkLst>
        <pc:spChg chg="mod ord">
          <ac:chgData name="Ramya, Vadyadagaya (Cognizant)" userId="194f7cb3-5cb1-4663-8fac-589579663362" providerId="ADAL" clId="{E14993C7-5C39-4796-9F30-92989BEBF854}" dt="2024-03-08T05:29:21.505" v="87" actId="700"/>
          <ac:spMkLst>
            <pc:docMk/>
            <pc:sldMk cId="248374120" sldId="2134806517"/>
            <ac:spMk id="2" creationId="{FA7E8B8E-C996-0838-961B-4321BF1533A9}"/>
          </ac:spMkLst>
        </pc:spChg>
        <pc:spChg chg="del mod ord">
          <ac:chgData name="Ramya, Vadyadagaya (Cognizant)" userId="194f7cb3-5cb1-4663-8fac-589579663362" providerId="ADAL" clId="{E14993C7-5C39-4796-9F30-92989BEBF854}" dt="2024-03-08T05:28:06.575" v="31" actId="700"/>
          <ac:spMkLst>
            <pc:docMk/>
            <pc:sldMk cId="248374120" sldId="2134806517"/>
            <ac:spMk id="3" creationId="{B1F3DCB0-0730-A056-3D24-0790615EC74E}"/>
          </ac:spMkLst>
        </pc:spChg>
        <pc:spChg chg="del mod ord">
          <ac:chgData name="Ramya, Vadyadagaya (Cognizant)" userId="194f7cb3-5cb1-4663-8fac-589579663362" providerId="ADAL" clId="{E14993C7-5C39-4796-9F30-92989BEBF854}" dt="2024-03-08T05:28:06.575" v="31" actId="700"/>
          <ac:spMkLst>
            <pc:docMk/>
            <pc:sldMk cId="248374120" sldId="2134806517"/>
            <ac:spMk id="4" creationId="{254C9C57-620C-1F0E-A829-4A49054AE448}"/>
          </ac:spMkLst>
        </pc:spChg>
        <pc:spChg chg="del mod ord">
          <ac:chgData name="Ramya, Vadyadagaya (Cognizant)" userId="194f7cb3-5cb1-4663-8fac-589579663362" providerId="ADAL" clId="{E14993C7-5C39-4796-9F30-92989BEBF854}" dt="2024-03-08T05:28:06.575" v="31" actId="700"/>
          <ac:spMkLst>
            <pc:docMk/>
            <pc:sldMk cId="248374120" sldId="2134806517"/>
            <ac:spMk id="5" creationId="{48C3F7E1-8266-969B-9932-BFD942AE4512}"/>
          </ac:spMkLst>
        </pc:spChg>
        <pc:spChg chg="add mod ord">
          <ac:chgData name="Ramya, Vadyadagaya (Cognizant)" userId="194f7cb3-5cb1-4663-8fac-589579663362" providerId="ADAL" clId="{E14993C7-5C39-4796-9F30-92989BEBF854}" dt="2024-03-08T05:29:21.505" v="87" actId="700"/>
          <ac:spMkLst>
            <pc:docMk/>
            <pc:sldMk cId="248374120" sldId="2134806517"/>
            <ac:spMk id="6" creationId="{05E1A7A9-89B2-3F42-104B-28EC6A297001}"/>
          </ac:spMkLst>
        </pc:spChg>
        <pc:spChg chg="add mod ord">
          <ac:chgData name="Ramya, Vadyadagaya (Cognizant)" userId="194f7cb3-5cb1-4663-8fac-589579663362" providerId="ADAL" clId="{E14993C7-5C39-4796-9F30-92989BEBF854}" dt="2024-03-08T05:29:35.442" v="123" actId="20577"/>
          <ac:spMkLst>
            <pc:docMk/>
            <pc:sldMk cId="248374120" sldId="2134806517"/>
            <ac:spMk id="7" creationId="{B82A5A6A-1F63-1AEE-55D3-C22F0FE30D94}"/>
          </ac:spMkLst>
        </pc:spChg>
        <pc:spChg chg="add del mod ord">
          <ac:chgData name="Ramya, Vadyadagaya (Cognizant)" userId="194f7cb3-5cb1-4663-8fac-589579663362" providerId="ADAL" clId="{E14993C7-5C39-4796-9F30-92989BEBF854}" dt="2024-03-08T05:28:55.651" v="76" actId="700"/>
          <ac:spMkLst>
            <pc:docMk/>
            <pc:sldMk cId="248374120" sldId="2134806517"/>
            <ac:spMk id="8" creationId="{1E18020E-53A2-E123-D3A1-5653262D09BD}"/>
          </ac:spMkLst>
        </pc:spChg>
      </pc:sldChg>
      <pc:sldChg chg="addSp modSp add mod">
        <pc:chgData name="Ramya, Vadyadagaya (Cognizant)" userId="194f7cb3-5cb1-4663-8fac-589579663362" providerId="ADAL" clId="{E14993C7-5C39-4796-9F30-92989BEBF854}" dt="2024-03-11T04:54:50.315" v="294" actId="1036"/>
        <pc:sldMkLst>
          <pc:docMk/>
          <pc:sldMk cId="2313866779" sldId="2134806518"/>
        </pc:sldMkLst>
        <pc:spChg chg="add">
          <ac:chgData name="Ramya, Vadyadagaya (Cognizant)" userId="194f7cb3-5cb1-4663-8fac-589579663362" providerId="ADAL" clId="{E14993C7-5C39-4796-9F30-92989BEBF854}" dt="2024-03-08T05:30:42.767" v="147"/>
          <ac:spMkLst>
            <pc:docMk/>
            <pc:sldMk cId="2313866779" sldId="2134806518"/>
            <ac:spMk id="3" creationId="{D5413179-42DC-882A-0FC4-8321B3F9ED21}"/>
          </ac:spMkLst>
        </pc:spChg>
        <pc:spChg chg="add mod">
          <ac:chgData name="Ramya, Vadyadagaya (Cognizant)" userId="194f7cb3-5cb1-4663-8fac-589579663362" providerId="ADAL" clId="{E14993C7-5C39-4796-9F30-92989BEBF854}" dt="2024-03-08T05:30:57.334" v="155"/>
          <ac:spMkLst>
            <pc:docMk/>
            <pc:sldMk cId="2313866779" sldId="2134806518"/>
            <ac:spMk id="4" creationId="{6239A810-645E-BC93-6A4D-9F8375B6831B}"/>
          </ac:spMkLst>
        </pc:spChg>
        <pc:spChg chg="add mod">
          <ac:chgData name="Ramya, Vadyadagaya (Cognizant)" userId="194f7cb3-5cb1-4663-8fac-589579663362" providerId="ADAL" clId="{E14993C7-5C39-4796-9F30-92989BEBF854}" dt="2024-03-08T05:30:55.744" v="153"/>
          <ac:spMkLst>
            <pc:docMk/>
            <pc:sldMk cId="2313866779" sldId="2134806518"/>
            <ac:spMk id="5" creationId="{C8464ABC-EC60-936D-4203-9A14F025A4F0}"/>
          </ac:spMkLst>
        </pc:spChg>
        <pc:spChg chg="mod">
          <ac:chgData name="Ramya, Vadyadagaya (Cognizant)" userId="194f7cb3-5cb1-4663-8fac-589579663362" providerId="ADAL" clId="{E14993C7-5C39-4796-9F30-92989BEBF854}" dt="2024-03-11T04:54:50.315" v="294" actId="1036"/>
          <ac:spMkLst>
            <pc:docMk/>
            <pc:sldMk cId="2313866779" sldId="2134806518"/>
            <ac:spMk id="6" creationId="{05E1A7A9-89B2-3F42-104B-28EC6A297001}"/>
          </ac:spMkLst>
        </pc:spChg>
        <pc:spChg chg="mod">
          <ac:chgData name="Ramya, Vadyadagaya (Cognizant)" userId="194f7cb3-5cb1-4663-8fac-589579663362" providerId="ADAL" clId="{E14993C7-5C39-4796-9F30-92989BEBF854}" dt="2024-03-08T05:34:16.418" v="291" actId="108"/>
          <ac:spMkLst>
            <pc:docMk/>
            <pc:sldMk cId="2313866779" sldId="2134806518"/>
            <ac:spMk id="7" creationId="{B82A5A6A-1F63-1AEE-55D3-C22F0FE30D94}"/>
          </ac:spMkLst>
        </pc:spChg>
        <pc:spChg chg="add">
          <ac:chgData name="Ramya, Vadyadagaya (Cognizant)" userId="194f7cb3-5cb1-4663-8fac-589579663362" providerId="ADAL" clId="{E14993C7-5C39-4796-9F30-92989BEBF854}" dt="2024-03-08T05:31:08.673" v="161"/>
          <ac:spMkLst>
            <pc:docMk/>
            <pc:sldMk cId="2313866779" sldId="2134806518"/>
            <ac:spMk id="8" creationId="{103D5E8F-A536-05CB-A633-BFA6F7F93149}"/>
          </ac:spMkLst>
        </pc:spChg>
        <pc:spChg chg="add">
          <ac:chgData name="Ramya, Vadyadagaya (Cognizant)" userId="194f7cb3-5cb1-4663-8fac-589579663362" providerId="ADAL" clId="{E14993C7-5C39-4796-9F30-92989BEBF854}" dt="2024-03-08T05:31:21.689" v="167"/>
          <ac:spMkLst>
            <pc:docMk/>
            <pc:sldMk cId="2313866779" sldId="2134806518"/>
            <ac:spMk id="9" creationId="{6FE04EF6-8FC2-5305-274D-A07CE4B212FA}"/>
          </ac:spMkLst>
        </pc:spChg>
        <pc:spChg chg="add">
          <ac:chgData name="Ramya, Vadyadagaya (Cognizant)" userId="194f7cb3-5cb1-4663-8fac-589579663362" providerId="ADAL" clId="{E14993C7-5C39-4796-9F30-92989BEBF854}" dt="2024-03-08T05:31:33.875" v="195"/>
          <ac:spMkLst>
            <pc:docMk/>
            <pc:sldMk cId="2313866779" sldId="2134806518"/>
            <ac:spMk id="10" creationId="{AA47287E-B9BF-014E-9397-E5B1F007DA1D}"/>
          </ac:spMkLst>
        </pc:spChg>
        <pc:spChg chg="add">
          <ac:chgData name="Ramya, Vadyadagaya (Cognizant)" userId="194f7cb3-5cb1-4663-8fac-589579663362" providerId="ADAL" clId="{E14993C7-5C39-4796-9F30-92989BEBF854}" dt="2024-03-08T05:31:58.198" v="197"/>
          <ac:spMkLst>
            <pc:docMk/>
            <pc:sldMk cId="2313866779" sldId="2134806518"/>
            <ac:spMk id="11" creationId="{4BBF0D1F-3ACB-D539-6C7F-77CACF3FC046}"/>
          </ac:spMkLst>
        </pc:spChg>
        <pc:spChg chg="add">
          <ac:chgData name="Ramya, Vadyadagaya (Cognizant)" userId="194f7cb3-5cb1-4663-8fac-589579663362" providerId="ADAL" clId="{E14993C7-5C39-4796-9F30-92989BEBF854}" dt="2024-03-08T05:32:04.747" v="201"/>
          <ac:spMkLst>
            <pc:docMk/>
            <pc:sldMk cId="2313866779" sldId="2134806518"/>
            <ac:spMk id="12" creationId="{F2C27FD0-25C9-C951-69CD-2BA7AD2C405F}"/>
          </ac:spMkLst>
        </pc:spChg>
      </pc:sldChg>
      <pc:sldChg chg="modSp add mod">
        <pc:chgData name="Ramya, Vadyadagaya (Cognizant)" userId="194f7cb3-5cb1-4663-8fac-589579663362" providerId="ADAL" clId="{E14993C7-5C39-4796-9F30-92989BEBF854}" dt="2024-03-11T06:43:16.452" v="536" actId="33524"/>
        <pc:sldMkLst>
          <pc:docMk/>
          <pc:sldMk cId="1813199850" sldId="2134806519"/>
        </pc:sldMkLst>
        <pc:spChg chg="mod">
          <ac:chgData name="Ramya, Vadyadagaya (Cognizant)" userId="194f7cb3-5cb1-4663-8fac-589579663362" providerId="ADAL" clId="{E14993C7-5C39-4796-9F30-92989BEBF854}" dt="2024-03-11T04:56:09.313" v="297" actId="947"/>
          <ac:spMkLst>
            <pc:docMk/>
            <pc:sldMk cId="1813199850" sldId="2134806519"/>
            <ac:spMk id="6" creationId="{05E1A7A9-89B2-3F42-104B-28EC6A297001}"/>
          </ac:spMkLst>
        </pc:spChg>
        <pc:spChg chg="mod">
          <ac:chgData name="Ramya, Vadyadagaya (Cognizant)" userId="194f7cb3-5cb1-4663-8fac-589579663362" providerId="ADAL" clId="{E14993C7-5C39-4796-9F30-92989BEBF854}" dt="2024-03-11T06:43:16.452" v="536" actId="33524"/>
          <ac:spMkLst>
            <pc:docMk/>
            <pc:sldMk cId="1813199850" sldId="2134806519"/>
            <ac:spMk id="7" creationId="{B82A5A6A-1F63-1AEE-55D3-C22F0FE30D94}"/>
          </ac:spMkLst>
        </pc:spChg>
      </pc:sldChg>
      <pc:sldChg chg="add">
        <pc:chgData name="Ramya, Vadyadagaya (Cognizant)" userId="194f7cb3-5cb1-4663-8fac-589579663362" providerId="ADAL" clId="{E14993C7-5C39-4796-9F30-92989BEBF854}" dt="2024-03-11T11:34:30.132" v="537" actId="2890"/>
        <pc:sldMkLst>
          <pc:docMk/>
          <pc:sldMk cId="2892582175" sldId="2134806520"/>
        </pc:sldMkLst>
      </pc:sldChg>
      <pc:sldChg chg="del">
        <pc:chgData name="Ramya, Vadyadagaya (Cognizant)" userId="194f7cb3-5cb1-4663-8fac-589579663362" providerId="ADAL" clId="{E14993C7-5C39-4796-9F30-92989BEBF854}" dt="2024-03-08T05:27:28.481" v="20" actId="47"/>
        <pc:sldMkLst>
          <pc:docMk/>
          <pc:sldMk cId="259046498" sldId="2147471263"/>
        </pc:sldMkLst>
      </pc:sldChg>
      <pc:sldChg chg="del">
        <pc:chgData name="Ramya, Vadyadagaya (Cognizant)" userId="194f7cb3-5cb1-4663-8fac-589579663362" providerId="ADAL" clId="{E14993C7-5C39-4796-9F30-92989BEBF854}" dt="2024-03-08T05:27:27.429" v="19" actId="47"/>
        <pc:sldMkLst>
          <pc:docMk/>
          <pc:sldMk cId="3241843326" sldId="2147471264"/>
        </pc:sldMkLst>
      </pc:sldChg>
      <pc:sldChg chg="del">
        <pc:chgData name="Ramya, Vadyadagaya (Cognizant)" userId="194f7cb3-5cb1-4663-8fac-589579663362" providerId="ADAL" clId="{E14993C7-5C39-4796-9F30-92989BEBF854}" dt="2024-03-08T05:27:26.618" v="18" actId="47"/>
        <pc:sldMkLst>
          <pc:docMk/>
          <pc:sldMk cId="3852874982" sldId="2147471265"/>
        </pc:sldMkLst>
      </pc:sldChg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106027932" sldId="2147471270"/>
        </pc:sldMkLst>
      </pc:sldChg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1818754253" sldId="2147471273"/>
        </pc:sldMkLst>
      </pc:sldChg>
      <pc:sldChg chg="del">
        <pc:chgData name="Ramya, Vadyadagaya (Cognizant)" userId="194f7cb3-5cb1-4663-8fac-589579663362" providerId="ADAL" clId="{E14993C7-5C39-4796-9F30-92989BEBF854}" dt="2024-03-08T05:27:24.478" v="17" actId="47"/>
        <pc:sldMkLst>
          <pc:docMk/>
          <pc:sldMk cId="3310434529" sldId="2147471274"/>
        </pc:sldMkLst>
      </pc:sldChg>
      <pc:sldChg chg="del">
        <pc:chgData name="Ramya, Vadyadagaya (Cognizant)" userId="194f7cb3-5cb1-4663-8fac-589579663362" providerId="ADAL" clId="{E14993C7-5C39-4796-9F30-92989BEBF854}" dt="2024-03-08T05:27:22.365" v="16" actId="47"/>
        <pc:sldMkLst>
          <pc:docMk/>
          <pc:sldMk cId="1910832157" sldId="2147471275"/>
        </pc:sldMkLst>
      </pc:sldChg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3023489186" sldId="2147471277"/>
        </pc:sldMkLst>
      </pc:sldChg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2072308528" sldId="2147471278"/>
        </pc:sldMkLst>
      </pc:sldChg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368641969" sldId="2147471282"/>
        </pc:sldMkLst>
      </pc:sldChg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595422859" sldId="2147471284"/>
        </pc:sldMkLst>
      </pc:sldChg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1047275842" sldId="2147471285"/>
        </pc:sldMkLst>
      </pc:sldChg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3773189281" sldId="2147471286"/>
        </pc:sldMkLst>
      </pc:sldChg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2840230314" sldId="2147471289"/>
        </pc:sldMkLst>
      </pc:sldChg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1241308588" sldId="2147471290"/>
        </pc:sldMkLst>
      </pc:sldChg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2759349031" sldId="2147471291"/>
        </pc:sldMkLst>
      </pc:sldChg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3822780966" sldId="2147471292"/>
        </pc:sldMkLst>
      </pc:sldChg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3466570063" sldId="2147471294"/>
        </pc:sldMkLst>
      </pc:sldChg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1975797525" sldId="2147471295"/>
        </pc:sldMkLst>
      </pc:sldChg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2076104621" sldId="2147471296"/>
        </pc:sldMkLst>
      </pc:sldChg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1801361661" sldId="2147471297"/>
        </pc:sldMkLst>
      </pc:sldChg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3466394167" sldId="2147471298"/>
        </pc:sldMkLst>
      </pc:sldChg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1929071682" sldId="2147471299"/>
        </pc:sldMkLst>
      </pc:sldChg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3974464095" sldId="2147471302"/>
        </pc:sldMkLst>
      </pc:sldChg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3258685593" sldId="2147471305"/>
        </pc:sldMkLst>
      </pc:sldChg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2576309073" sldId="2147471316"/>
        </pc:sldMkLst>
      </pc:sldChg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1950650647" sldId="2147471323"/>
        </pc:sldMkLst>
      </pc:sldChg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1739444670" sldId="2147471324"/>
        </pc:sldMkLst>
      </pc:sldChg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3021271050" sldId="2147471325"/>
        </pc:sldMkLst>
      </pc:sldChg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2362852592" sldId="2147471326"/>
        </pc:sldMkLst>
      </pc:sldChg>
      <pc:sldChg chg="del">
        <pc:chgData name="Ramya, Vadyadagaya (Cognizant)" userId="194f7cb3-5cb1-4663-8fac-589579663362" providerId="ADAL" clId="{E14993C7-5C39-4796-9F30-92989BEBF854}" dt="2024-03-08T05:27:29.257" v="21" actId="47"/>
        <pc:sldMkLst>
          <pc:docMk/>
          <pc:sldMk cId="889445919" sldId="2147471327"/>
        </pc:sldMkLst>
      </pc:sldChg>
      <pc:sldMasterChg chg="delSldLayout">
        <pc:chgData name="Ramya, Vadyadagaya (Cognizant)" userId="194f7cb3-5cb1-4663-8fac-589579663362" providerId="ADAL" clId="{E14993C7-5C39-4796-9F30-92989BEBF854}" dt="2024-03-08T05:27:29.257" v="21" actId="47"/>
        <pc:sldMasterMkLst>
          <pc:docMk/>
          <pc:sldMasterMk cId="216168790" sldId="2147483648"/>
        </pc:sldMasterMkLst>
        <pc:sldLayoutChg chg="del">
          <pc:chgData name="Ramya, Vadyadagaya (Cognizant)" userId="194f7cb3-5cb1-4663-8fac-589579663362" providerId="ADAL" clId="{E14993C7-5C39-4796-9F30-92989BEBF854}" dt="2024-03-08T05:27:29.257" v="21" actId="47"/>
          <pc:sldLayoutMkLst>
            <pc:docMk/>
            <pc:sldMasterMk cId="216168790" sldId="2147483648"/>
            <pc:sldLayoutMk cId="2043980696" sldId="2147483819"/>
          </pc:sldLayoutMkLst>
        </pc:sldLayoutChg>
      </pc:sldMasterChg>
    </pc:docChg>
  </pc:docChgLst>
  <pc:docChgLst>
    <pc:chgData name="Sahoo, Debabrata (Cognizant)" userId="4a3fe826-dcf6-42b8-98f7-a0d09d9ac28a" providerId="ADAL" clId="{2D7EAEC3-BA7F-41FE-8500-22F34F253A49}"/>
    <pc:docChg chg="modSld sldOrd">
      <pc:chgData name="Sahoo, Debabrata (Cognizant)" userId="4a3fe826-dcf6-42b8-98f7-a0d09d9ac28a" providerId="ADAL" clId="{2D7EAEC3-BA7F-41FE-8500-22F34F253A49}" dt="2023-10-19T08:36:22.385" v="1" actId="14100"/>
      <pc:docMkLst>
        <pc:docMk/>
      </pc:docMkLst>
      <pc:sldChg chg="ord">
        <pc:chgData name="Sahoo, Debabrata (Cognizant)" userId="4a3fe826-dcf6-42b8-98f7-a0d09d9ac28a" providerId="ADAL" clId="{2D7EAEC3-BA7F-41FE-8500-22F34F253A49}" dt="2023-10-18T05:41:18.502" v="0" actId="20578"/>
        <pc:sldMkLst>
          <pc:docMk/>
          <pc:sldMk cId="2499616378" sldId="2134806516"/>
        </pc:sldMkLst>
      </pc:sldChg>
      <pc:sldChg chg="modSp mod">
        <pc:chgData name="Sahoo, Debabrata (Cognizant)" userId="4a3fe826-dcf6-42b8-98f7-a0d09d9ac28a" providerId="ADAL" clId="{2D7EAEC3-BA7F-41FE-8500-22F34F253A49}" dt="2023-10-19T08:36:22.385" v="1" actId="14100"/>
        <pc:sldMkLst>
          <pc:docMk/>
          <pc:sldMk cId="1047275842" sldId="2147471285"/>
        </pc:sldMkLst>
        <pc:spChg chg="mod">
          <ac:chgData name="Sahoo, Debabrata (Cognizant)" userId="4a3fe826-dcf6-42b8-98f7-a0d09d9ac28a" providerId="ADAL" clId="{2D7EAEC3-BA7F-41FE-8500-22F34F253A49}" dt="2023-10-19T08:36:22.385" v="1" actId="14100"/>
          <ac:spMkLst>
            <pc:docMk/>
            <pc:sldMk cId="1047275842" sldId="2147471285"/>
            <ac:spMk id="6" creationId="{9B62002B-1DAB-4284-94CA-6D65895A9321}"/>
          </ac:spMkLst>
        </pc:spChg>
      </pc:sldChg>
    </pc:docChg>
  </pc:docChgLst>
  <pc:docChgLst>
    <pc:chgData name="Mazumdar, Satarupa (Cognizant)" userId="ec8fe4ed-83c9-4c6d-b342-f36bb4fe573a" providerId="ADAL" clId="{0BD2B640-97F1-4207-876B-F9BE2D586878}"/>
    <pc:docChg chg="modSld sldOrd">
      <pc:chgData name="Mazumdar, Satarupa (Cognizant)" userId="ec8fe4ed-83c9-4c6d-b342-f36bb4fe573a" providerId="ADAL" clId="{0BD2B640-97F1-4207-876B-F9BE2D586878}" dt="2023-10-20T06:16:25.157" v="2" actId="14100"/>
      <pc:docMkLst>
        <pc:docMk/>
      </pc:docMkLst>
      <pc:sldChg chg="modSp mod">
        <pc:chgData name="Mazumdar, Satarupa (Cognizant)" userId="ec8fe4ed-83c9-4c6d-b342-f36bb4fe573a" providerId="ADAL" clId="{0BD2B640-97F1-4207-876B-F9BE2D586878}" dt="2023-10-20T06:16:25.157" v="2" actId="14100"/>
        <pc:sldMkLst>
          <pc:docMk/>
          <pc:sldMk cId="1047275842" sldId="2147471285"/>
        </pc:sldMkLst>
        <pc:picChg chg="mod">
          <ac:chgData name="Mazumdar, Satarupa (Cognizant)" userId="ec8fe4ed-83c9-4c6d-b342-f36bb4fe573a" providerId="ADAL" clId="{0BD2B640-97F1-4207-876B-F9BE2D586878}" dt="2023-10-20T06:16:25.157" v="2" actId="14100"/>
          <ac:picMkLst>
            <pc:docMk/>
            <pc:sldMk cId="1047275842" sldId="2147471285"/>
            <ac:picMk id="9" creationId="{2CA61AA6-58BA-4C26-AE69-F3A77DF32B35}"/>
          </ac:picMkLst>
        </pc:picChg>
      </pc:sldChg>
      <pc:sldChg chg="ord">
        <pc:chgData name="Mazumdar, Satarupa (Cognizant)" userId="ec8fe4ed-83c9-4c6d-b342-f36bb4fe573a" providerId="ADAL" clId="{0BD2B640-97F1-4207-876B-F9BE2D586878}" dt="2023-10-16T03:23:48.341" v="1"/>
        <pc:sldMkLst>
          <pc:docMk/>
          <pc:sldMk cId="3974464095" sldId="2147471302"/>
        </pc:sldMkLst>
      </pc:sldChg>
    </pc:docChg>
  </pc:docChgLst>
  <pc:docChgLst>
    <pc:chgData name="Samaiya, Samkit (Cognizant)" userId="98300f8d-5cb1-4635-ba2c-e840c412568c" providerId="ADAL" clId="{11045977-10B7-4353-B149-7C60F6383D09}"/>
    <pc:docChg chg="modSld sldOrd">
      <pc:chgData name="Samaiya, Samkit (Cognizant)" userId="98300f8d-5cb1-4635-ba2c-e840c412568c" providerId="ADAL" clId="{11045977-10B7-4353-B149-7C60F6383D09}" dt="2023-07-28T08:28:28.663" v="3"/>
      <pc:docMkLst>
        <pc:docMk/>
      </pc:docMkLst>
      <pc:sldChg chg="ord">
        <pc:chgData name="Samaiya, Samkit (Cognizant)" userId="98300f8d-5cb1-4635-ba2c-e840c412568c" providerId="ADAL" clId="{11045977-10B7-4353-B149-7C60F6383D09}" dt="2023-07-28T08:28:28.663" v="3"/>
        <pc:sldMkLst>
          <pc:docMk/>
          <pc:sldMk cId="3852874982" sldId="2147471265"/>
        </pc:sldMkLst>
      </pc:sldChg>
    </pc:docChg>
  </pc:docChgLst>
  <pc:docChgLst>
    <pc:chgData name="H, Sekar (Cognizant)" userId="ffedfaac-154d-4d03-b5f4-d3d319374162" providerId="ADAL" clId="{A55A8218-A185-4FCA-80E2-83B8A2640604}"/>
    <pc:docChg chg="modSld sldOrd">
      <pc:chgData name="H, Sekar (Cognizant)" userId="ffedfaac-154d-4d03-b5f4-d3d319374162" providerId="ADAL" clId="{A55A8218-A185-4FCA-80E2-83B8A2640604}" dt="2023-10-26T15:05:52.247" v="1"/>
      <pc:docMkLst>
        <pc:docMk/>
      </pc:docMkLst>
      <pc:sldChg chg="ord">
        <pc:chgData name="H, Sekar (Cognizant)" userId="ffedfaac-154d-4d03-b5f4-d3d319374162" providerId="ADAL" clId="{A55A8218-A185-4FCA-80E2-83B8A2640604}" dt="2023-10-26T15:05:52.247" v="1"/>
        <pc:sldMkLst>
          <pc:docMk/>
          <pc:sldMk cId="2576309073" sldId="2147471316"/>
        </pc:sldMkLst>
      </pc:sldChg>
    </pc:docChg>
  </pc:docChgLst>
  <pc:docChgLst>
    <pc:chgData name="Bhat, Raksha (Cognizant)" userId="0c98cead-773d-440e-95c1-06cc288f4678" providerId="ADAL" clId="{31813CC2-56D2-42E0-B259-32E0D41FC486}"/>
    <pc:docChg chg="modSld">
      <pc:chgData name="Bhat, Raksha (Cognizant)" userId="0c98cead-773d-440e-95c1-06cc288f4678" providerId="ADAL" clId="{31813CC2-56D2-42E0-B259-32E0D41FC486}" dt="2023-07-18T00:13:30.115" v="1" actId="1036"/>
      <pc:docMkLst>
        <pc:docMk/>
      </pc:docMkLst>
      <pc:sldChg chg="modSp mod">
        <pc:chgData name="Bhat, Raksha (Cognizant)" userId="0c98cead-773d-440e-95c1-06cc288f4678" providerId="ADAL" clId="{31813CC2-56D2-42E0-B259-32E0D41FC486}" dt="2023-07-18T00:13:30.115" v="1" actId="1036"/>
        <pc:sldMkLst>
          <pc:docMk/>
          <pc:sldMk cId="1739444670" sldId="2147471324"/>
        </pc:sldMkLst>
        <pc:picChg chg="mod">
          <ac:chgData name="Bhat, Raksha (Cognizant)" userId="0c98cead-773d-440e-95c1-06cc288f4678" providerId="ADAL" clId="{31813CC2-56D2-42E0-B259-32E0D41FC486}" dt="2023-07-18T00:13:30.115" v="1" actId="1036"/>
          <ac:picMkLst>
            <pc:docMk/>
            <pc:sldMk cId="1739444670" sldId="2147471324"/>
            <ac:picMk id="9" creationId="{130CDC09-D8B2-41BC-B1BF-FEF5349EE0E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658FED-51F9-9B45-B597-1E80080F05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449CD-7629-F94E-AB7C-5B049A15EC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07195-0CC2-A547-89CA-57E183807FCC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1FED8-4762-F94C-A006-546565DF5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31462-D62C-8C42-B544-F3E0E7018A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F4819-B501-CC4D-93F0-10A4E74E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35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00608-096F-0448-BF1C-AC23D45B3CD2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A3903-E1C0-B641-BF09-7903E2AE2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53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A3903-E1C0-B641-BF09-7903E2AE2E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8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65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- dark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5D98D9-078E-1B4D-9B08-C13EF3A05D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7"/>
          <a:stretch/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4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7EFB4-CCA6-4E89-9EF6-9F4FE5D53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A57A3A6-0AF3-C54A-8CB5-7EF0565FF3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14FB0-4CED-294C-94C0-7AE48992D94A}"/>
              </a:ext>
            </a:extLst>
          </p:cNvPr>
          <p:cNvSpPr txBox="1"/>
          <p:nvPr userDrawn="1"/>
        </p:nvSpPr>
        <p:spPr>
          <a:xfrm>
            <a:off x="-1367942" y="168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500EB0FA-ED09-2D45-A504-B05B58FC39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7678" y="381865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25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10" t="10638" r="15648"/>
          <a:stretch/>
        </p:blipFill>
        <p:spPr>
          <a:xfrm>
            <a:off x="0" y="-1"/>
            <a:ext cx="12192000" cy="686602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40E8CFD-9DDE-024A-8B25-06FBC42612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style, copy can go here on a few lines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03B841D5-E729-0B48-838D-EA94F2CCB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67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98" r="11765" b="30863"/>
          <a:stretch/>
        </p:blipFill>
        <p:spPr>
          <a:xfrm>
            <a:off x="0" y="-1"/>
            <a:ext cx="12192000" cy="691414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6550D2D-C709-0F4A-847A-CB0BEE38C3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style, copy can go here on a few lines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B41B291C-6CE8-F14B-BD0E-B1C3E37430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51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923" t="14335" r="14839" b="41847"/>
          <a:stretch/>
        </p:blipFill>
        <p:spPr>
          <a:xfrm>
            <a:off x="-1" y="-1"/>
            <a:ext cx="12215813" cy="693019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FC705F0-5703-9D4B-88FE-DB399EC06D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style, copy can go here on a few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60840CD1-0279-BD46-8F25-1989D92D03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99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729644-34C5-1543-86E0-550EBEFDAD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2" t="20936" r="6388" b="390"/>
          <a:stretch/>
        </p:blipFill>
        <p:spPr>
          <a:xfrm>
            <a:off x="11575" y="0"/>
            <a:ext cx="12180425" cy="685800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2C8F4C0-B128-9B4A-A493-3A158A484A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78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358EE7-FC7D-E843-AF2C-8D996FE347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0" t="21108" r="64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BEC0577B-E1A3-BB47-B7CB-EBF6A2B0F9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9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FA9B71-FDBF-F042-A42A-6CCE179402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3" t="22108" r="6545" b="-1"/>
          <a:stretch/>
        </p:blipFill>
        <p:spPr>
          <a:xfrm>
            <a:off x="11575" y="0"/>
            <a:ext cx="12192000" cy="6872467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79CCFE82-B8A6-BC48-80D3-A5EA4ECAAE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86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45599541-E568-D346-8D2A-006A8CA8D6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43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and content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2DC75C7-77A7-FD4D-BCC3-F341910731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05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head, sub head, footn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F304BD6-DACB-8C40-8FF9-7D9AD2276F4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57200" y="992028"/>
            <a:ext cx="10808207" cy="461068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ADE5300-D6EE-B945-A3F3-F094244958A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tabLst/>
              <a:defRPr sz="105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super head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683D89A3-7746-6A4C-A4B4-55083AFF4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62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 userDrawn="1">
          <p15:clr>
            <a:srgbClr val="FBAE40"/>
          </p15:clr>
        </p15:guide>
        <p15:guide id="4" pos="710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head, sub head, footnot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94C77B6-AAD6-F647-8C6E-86BBA9A1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56CCA1-9C74-CA46-A5B7-7587CB64531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57200" y="992028"/>
            <a:ext cx="10808207" cy="461068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2AE54E8-458B-5C4F-B54B-1C227C4EA63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6FEF70-CE92-7B4E-BF8A-A311E29D33D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05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super head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E3B7DA40-15F3-AF49-ABF8-C4C1FBC131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40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- l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08AA51-7693-0641-B1F2-2F6BF501AF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3" t="430" r="804" b="462"/>
          <a:stretch/>
        </p:blipFill>
        <p:spPr>
          <a:xfrm>
            <a:off x="49619" y="0"/>
            <a:ext cx="12153014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78C046-F713-7644-890D-FEC8749EF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4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CA51294-C033-514D-B2AD-53CAA2640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173B359-DEFF-8445-9CA5-5D8394261A1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pic>
        <p:nvPicPr>
          <p:cNvPr id="16" name="Logo">
            <a:extLst>
              <a:ext uri="{FF2B5EF4-FFF2-40B4-BE49-F238E27FC236}">
                <a16:creationId xmlns:a16="http://schemas.microsoft.com/office/drawing/2014/main" id="{172F6F4F-6078-614B-9D72-235A05BE54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2758" y="381864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53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90BDC89-ADC1-D243-9AED-87C420EB13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C3714E0-F154-3C48-95D7-D6542B904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7A55FE01-A547-E549-9FD2-968ECC91D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E086D4D-AE0E-994F-85B0-5741E544E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DF8DBFC-CC24-C840-A172-2ADB2181C5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2BBEF564-80F0-B040-A31B-AA3B0FBC421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32F8A43-7E6E-F046-A12E-FBBAC25FF2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20785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6CA39281-9128-1E40-98C0-AFBF3E85E862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320785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C7A3CB3C-2056-274C-89F4-0A44817545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940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9E70566-7047-D64B-9961-EFB6CDB88A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ADBAC61-71BD-0849-BABA-F53A3F1FD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653587-D29A-1341-89BA-BB7AEE6A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1F0EA97-1AA1-1341-80BB-592FE5E616D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A0C71924-9F4E-3D4E-B81F-F7A8CE935DA9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8D97226-1A88-034C-BCCD-7CA6ACB501D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20785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8753D18-DAA3-2541-B7C8-EAFA3C04B51F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320785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70B703B-567D-6247-BF28-0C6DF81B4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60F2FF91-370F-4D44-9FCE-DB1EE37D9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19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39B634F-63D6-AE4A-BB13-52915F0F97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1087389A-339D-0442-91DB-A46772F46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A6AC27B3-FDC8-3841-852E-B0B40C456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C21A71-6B64-1E44-BC9B-0AE8D397D7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F53A67F1-7066-FB44-9D0C-6995B4DC549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25191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551ACA07-E593-DB4D-B910-4AD039617F3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84497" y="1196975"/>
            <a:ext cx="3566109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37D7C2-629F-0E44-9665-50F1EE79C694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Content Placeholder 7">
            <a:extLst>
              <a:ext uri="{FF2B5EF4-FFF2-40B4-BE49-F238E27FC236}">
                <a16:creationId xmlns:a16="http://schemas.microsoft.com/office/drawing/2014/main" id="{940EB5D9-35CF-A044-BFE3-B5F4FDDFF64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302544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Content Placeholder 7">
            <a:extLst>
              <a:ext uri="{FF2B5EF4-FFF2-40B4-BE49-F238E27FC236}">
                <a16:creationId xmlns:a16="http://schemas.microsoft.com/office/drawing/2014/main" id="{2C5AB9DA-D745-3E49-B64B-3EAB32EE883E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68691" y="1735922"/>
            <a:ext cx="3566109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BB70A90-9508-EE46-AB86-2AAE73E4B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B424675C-9C4A-C443-B600-7A7E44BAE4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586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9C8C99-BBA1-1042-9B2A-5F6540E4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F026E43-B1CB-DF49-99F2-72C832AF06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3D4CDA9-E747-F24B-BF43-E847D7B9F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35B7A51-6FA2-3D42-9456-A9A91A3A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8451B1B-01C3-1449-813A-CD9FC6599AC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7C68B81-4AC9-1A44-9B77-E3191081ADE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25191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A2E6C06-39E7-9843-AC0D-3B2D34AA58B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84497" y="1196975"/>
            <a:ext cx="3566109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E3693DC4-D7E6-E146-B22E-E0477DDAD5D1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0443FBB-19EB-814F-8FF6-FBBA502C922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302544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1D3FBD86-7238-0F4B-B980-24CD51457C8C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68691" y="1735922"/>
            <a:ext cx="3566109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4F8179E2-C4FC-B141-B84B-E290619840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10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E62E9631-BF87-CC43-9BC1-A43B69D94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6510728B-0127-8546-9FE8-8BCCB5AC1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81601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366DF19B-DB23-C247-BFE2-C435F485744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101007" y="1381601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BA800D9-21A5-BC45-A7AD-D9E66E33A438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0" y="29574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A2E4FA9D-722A-1041-8940-4BAC99F095C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101007" y="29574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AEAC40C-08DC-9E4B-BF9D-0537403A1709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57200" y="45576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58042D4F-D138-E049-922E-AA8BC9030203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101007" y="45576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8D370DCE-4758-DD4D-971B-63A5A524A1B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D3F4B7D8-7EA5-AC4B-9A01-F35CCDF0D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D3586DF7-1DE2-054D-B3DF-425EEC22F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6ACFE70C-14DB-2649-88BF-B8FC4CBAD9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526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30FD1D1-61B6-484D-BDEA-1C4B45AE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1FCEF03-8CFB-7645-A55F-F392AC6F66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A1F8BCF2-BF1B-854A-89D2-2C92E8FBC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B8D26ED0-8F55-1442-8D3E-4920BCC74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E32534-4769-6740-A0A1-24F60121D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81601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EC9B563-BC82-D345-855D-303DB81C452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101007" y="1381601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C3F4A9E-6552-FD43-A475-F309413F5205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0" y="29574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5699CB9-E06F-8F4B-9BDB-99688549D726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101007" y="29574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39ED9F7-3C7E-6C4E-B855-3C91A0A05AD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57200" y="45576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AD49848-4987-4A46-9B3B-747BF471E19D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101007" y="45576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43360CE3-24A2-4642-BE25-83CDF6916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14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BC2B5B-70BA-CE41-9C8E-4A1C418D7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416" y="4201640"/>
            <a:ext cx="8567351" cy="1487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13EBB4-2E96-D446-A07D-04B750732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23872"/>
            <a:ext cx="8575589" cy="1946764"/>
          </a:xfrm>
        </p:spPr>
        <p:txBody>
          <a:bodyPr anchor="t" anchorCtr="0"/>
          <a:lstStyle>
            <a:lvl1pPr algn="l" rtl="0" eaLnBrk="1" latinLnBrk="0" hangingPunct="1">
              <a:defRPr lang="en-US" sz="4000" smtClean="0">
                <a:effectLst/>
              </a:defRPr>
            </a:lvl1pPr>
          </a:lstStyle>
          <a:p>
            <a:pPr rtl="0" eaLnBrk="1" latinLnBrk="0" hangingPunct="1"/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F403757B-3C0A-0849-B674-7D15D576B3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52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56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304C88D0-29FE-C440-9C89-488968EEA1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4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353D65A-B34C-B04E-8C59-65EFBD2634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78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872FF-F4A9-EC4C-AFA7-65B0DF881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58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- dark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BF4556C-7350-8344-8FD3-376E341E1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2052083"/>
            <a:ext cx="8169317" cy="1579267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7AC9073-4735-234C-8722-537F83830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90" y="3885739"/>
            <a:ext cx="8171383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BEE8D4C-39E3-9745-8EF7-EE363873ECE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99617" y="4987532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242CFFB-365C-1E4A-856E-A39BC59F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617" y="6325193"/>
            <a:ext cx="1198179" cy="3035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 Cognizant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9CD10274-ED9E-6941-BC52-E5F595957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3899" y="989145"/>
            <a:ext cx="3228342" cy="56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36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- light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242CFFB-365C-1E4A-856E-A39BC59F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617" y="6325193"/>
            <a:ext cx="1198179" cy="3035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 Cognizant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9CD10274-ED9E-6941-BC52-E5F595957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3899" y="989145"/>
            <a:ext cx="3228341" cy="56667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E8E3D3-C194-B841-B075-DAC84FCD3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2052083"/>
            <a:ext cx="8169317" cy="1579267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AFE488B-546A-F04A-B54A-A8A9E81A6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90" y="3885739"/>
            <a:ext cx="8171383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D785364-026C-1848-826F-235C8A0AC5F5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99617" y="4987532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3140208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F505-C9D5-403B-9D3B-321A20493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indent="0">
              <a:buClr>
                <a:schemeClr val="accent3"/>
              </a:buClr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TOC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522F2-32CA-4802-9320-A58D8A6D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500E8-DB39-442F-AD4A-610EB529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1757621-CF57-B04A-880F-50800569D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700784"/>
            <a:ext cx="11368088" cy="3959081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Font typeface="+mj-lt"/>
              <a:buAutoNum type="arabicPeriod"/>
              <a:tabLst/>
              <a:defRPr sz="1800">
                <a:solidFill>
                  <a:schemeClr val="tx1"/>
                </a:solidFill>
              </a:defRPr>
            </a:lvl1pPr>
            <a:lvl2pPr marL="690563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976313" indent="-230188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 sz="18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4D26F9-1077-4443-A17C-B4C76A2FF6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15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EC9DA8-4888-CD46-8867-018922635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199" y="-16933"/>
            <a:ext cx="7307799" cy="6874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1903671"/>
            <a:ext cx="6053327" cy="1846659"/>
          </a:xfrm>
        </p:spPr>
        <p:txBody>
          <a:bodyPr wrap="square" anchor="ctr" anchorCtr="0">
            <a:spAutoFit/>
          </a:bodyPr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BDEB1A-BAD0-BF40-B60C-ADBD284092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1400" y="3897548"/>
            <a:ext cx="6053322" cy="1295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3255087C-F40D-2E4F-A55B-4F9057EEE5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2758" y="381864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90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7" t="3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style, copy can go here on one or two lines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59C228D1-6A04-314E-AC72-C114541222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96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style, copy can go here on one or two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D0F15C86-2BE4-DF46-883D-1A49945192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5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5693"/>
            <a:ext cx="12202121" cy="686369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style, copy can go here on one or two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62FFB9D1-0873-894C-8D31-DBAD9B4DD0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13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8E9D72-856B-46EE-8BDE-CBBAC28A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4"/>
            <a:ext cx="10808209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53AE5-6B0E-4902-862A-00CC79737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526723"/>
            <a:ext cx="10808209" cy="41373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15BBF-C237-4C9F-A0A0-755261F59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F048F-36A8-491A-8564-2DB36D67B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8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691" r:id="rId2"/>
    <p:sldLayoutId id="2147483814" r:id="rId3"/>
    <p:sldLayoutId id="2147483815" r:id="rId4"/>
    <p:sldLayoutId id="2147483729" r:id="rId5"/>
    <p:sldLayoutId id="2147483773" r:id="rId6"/>
    <p:sldLayoutId id="2147483665" r:id="rId7"/>
    <p:sldLayoutId id="2147483798" r:id="rId8"/>
    <p:sldLayoutId id="2147483799" r:id="rId9"/>
    <p:sldLayoutId id="2147483663" r:id="rId10"/>
    <p:sldLayoutId id="2147483806" r:id="rId11"/>
    <p:sldLayoutId id="2147483807" r:id="rId12"/>
    <p:sldLayoutId id="2147483816" r:id="rId13"/>
    <p:sldLayoutId id="2147483817" r:id="rId14"/>
    <p:sldLayoutId id="2147483818" r:id="rId15"/>
    <p:sldLayoutId id="2147483808" r:id="rId16"/>
    <p:sldLayoutId id="2147483809" r:id="rId17"/>
    <p:sldLayoutId id="2147483775" r:id="rId18"/>
    <p:sldLayoutId id="2147483781" r:id="rId19"/>
    <p:sldLayoutId id="2147483776" r:id="rId20"/>
    <p:sldLayoutId id="2147483740" r:id="rId21"/>
    <p:sldLayoutId id="2147483734" r:id="rId22"/>
    <p:sldLayoutId id="2147483783" r:id="rId23"/>
    <p:sldLayoutId id="2147483733" r:id="rId24"/>
    <p:sldLayoutId id="2147483772" r:id="rId25"/>
    <p:sldLayoutId id="2147483726" r:id="rId26"/>
    <p:sldLayoutId id="2147483796" r:id="rId27"/>
    <p:sldLayoutId id="2147483797" r:id="rId28"/>
    <p:sldLayoutId id="2147483795" r:id="rId2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79438" indent="-23018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65188" indent="-230188" algn="l" defTabSz="914400" rtl="0" eaLnBrk="1" latinLnBrk="0" hangingPunct="1">
        <a:lnSpc>
          <a:spcPct val="100000"/>
        </a:lnSpc>
        <a:spcBef>
          <a:spcPts val="500"/>
        </a:spcBef>
        <a:buFont typeface="Cambria" panose="02040503050406030204" pitchFamily="18" charset="0"/>
        <a:buChar char="⎻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92" userDrawn="1">
          <p15:clr>
            <a:srgbClr val="F26B43"/>
          </p15:clr>
        </p15:guide>
        <p15:guide id="2" pos="285" userDrawn="1">
          <p15:clr>
            <a:srgbClr val="F26B43"/>
          </p15:clr>
        </p15:guide>
        <p15:guide id="3" orient="horz" pos="3943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orient="horz" pos="41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55EC59C0-9CBA-8F4F-A32F-8F05A2B79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215" y="1203131"/>
            <a:ext cx="11987785" cy="759020"/>
          </a:xfrm>
        </p:spPr>
        <p:txBody>
          <a:bodyPr/>
          <a:lstStyle/>
          <a:p>
            <a:r>
              <a:rPr lang="en-US" sz="2800" dirty="0"/>
              <a:t>Java17 features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09899AD9-F05F-4448-84EC-C44E5A315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487" y="2902077"/>
            <a:ext cx="4014215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25B54-6779-CD4A-A56B-DDD9A9221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Cognizant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57CFC46-4918-294E-BE34-E346CD87526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04215" y="4299203"/>
            <a:ext cx="4013178" cy="365125"/>
          </a:xfrm>
        </p:spPr>
        <p:txBody>
          <a:bodyPr/>
          <a:lstStyle/>
          <a:p>
            <a:r>
              <a:rPr lang="en-US"/>
              <a:t>April 2022</a:t>
            </a:r>
          </a:p>
        </p:txBody>
      </p:sp>
    </p:spTree>
    <p:extLst>
      <p:ext uri="{BB962C8B-B14F-4D97-AF65-F5344CB8AC3E}">
        <p14:creationId xmlns:p14="http://schemas.microsoft.com/office/powerpoint/2010/main" val="2499616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E1A7A9-89B2-3F42-104B-28EC6A297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17 </a:t>
            </a:r>
            <a:r>
              <a:rPr lang="en-US" dirty="0" err="1"/>
              <a:t>Featues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7E8B8E-C996-0838-961B-4321BF153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Cognizant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82A5A6A-1F63-1AEE-55D3-C22F0FE30D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Sealed </a:t>
            </a:r>
            <a:r>
              <a:rPr lang="en-US" dirty="0" err="1"/>
              <a:t>Clasess</a:t>
            </a:r>
            <a:endParaRPr lang="en-US" dirty="0"/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374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E1A7A9-89B2-3F42-104B-28EC6A297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68670"/>
            <a:ext cx="10808209" cy="369332"/>
          </a:xfrm>
        </p:spPr>
        <p:txBody>
          <a:bodyPr/>
          <a:lstStyle/>
          <a:p>
            <a:r>
              <a:rPr lang="en-US" dirty="0"/>
              <a:t>Sealed Classes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7E8B8E-C996-0838-961B-4321BF153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Cognizant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82A5A6A-1F63-1AEE-55D3-C22F0FE30D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ource-serif-pro"/>
              </a:rPr>
              <a:t>Sealed Classes are a new feature introduced in Java 17, which allow developers to restrict the inheritance hierarchy of a class or interface. In other words, they provide more control over how a class can be extended or implemented.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-serif-pro"/>
              </a:rPr>
              <a:t>Sealed classes and interfaces can be extended or implemented by only permitted classes and interfaces.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urce-serif-pro"/>
              </a:rPr>
              <a:t>Benefits :</a:t>
            </a:r>
          </a:p>
          <a:p>
            <a:pPr marL="519113" lvl="1" indent="-285750"/>
            <a:r>
              <a:rPr lang="en-US" b="0" i="0" dirty="0">
                <a:effectLst/>
                <a:latin typeface="source-serif-pro"/>
              </a:rPr>
              <a:t>Enhanced Security</a:t>
            </a:r>
          </a:p>
          <a:p>
            <a:pPr marL="519113" lvl="1" indent="-285750"/>
            <a:r>
              <a:rPr lang="en-US" dirty="0">
                <a:latin typeface="source-serif-pro"/>
              </a:rPr>
              <a:t>Better Maintainability</a:t>
            </a:r>
          </a:p>
          <a:p>
            <a:pPr marL="519113" lvl="1" indent="-285750"/>
            <a:r>
              <a:rPr lang="en-US" b="0" i="0" dirty="0">
                <a:effectLst/>
                <a:latin typeface="source-serif-pro"/>
              </a:rPr>
              <a:t>Improved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386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E1A7A9-89B2-3F42-104B-28EC6A297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4"/>
            <a:ext cx="10808209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effectLst/>
              </a:rPr>
              <a:t>Enhanced Pseudo-Random Number Generators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7E8B8E-C996-0838-961B-4321BF153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Cognizant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82A5A6A-1F63-1AEE-55D3-C22F0FE30D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provides new interfaces and implementations for Pseudo Random Number Generator.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also provides better support for stream-based programming.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easier to use different algorithms to generate random numbers.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3199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E1A7A9-89B2-3F42-104B-28EC6A297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4"/>
            <a:ext cx="10808209" cy="36933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effectLst/>
              </a:rPr>
              <a:t>Enhanced Pseudo-Random Number Generators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7E8B8E-C996-0838-961B-4321BF153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Cognizant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82A5A6A-1F63-1AEE-55D3-C22F0FE30D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provides new interfaces and implementations for Pseudo Random Number Generator.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also provides better support for stream-based programming.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easier to use different algorithms to generate random numbers.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2582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3D94CC7-B222-5B44-969E-ABE4C1FCD6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538CCB4-1560-6942-A5AB-C8F09B13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Cognizant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E55FCB-FBA5-ED4E-AAF6-496B4259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dirty="0" smtClean="0"/>
              <a:pPr/>
              <a:t>6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E758425-DA32-BA43-B817-1740693F42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dirty="0"/>
              <a:t>Ramya 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06E95-1D73-3A40-B8E7-14342E325FED}"/>
              </a:ext>
            </a:extLst>
          </p:cNvPr>
          <p:cNvSpPr txBox="1"/>
          <p:nvPr/>
        </p:nvSpPr>
        <p:spPr>
          <a:xfrm>
            <a:off x="10888717" y="348943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E24C1-54AE-DD46-B667-D9FBFDF3B512}"/>
              </a:ext>
            </a:extLst>
          </p:cNvPr>
          <p:cNvSpPr txBox="1"/>
          <p:nvPr/>
        </p:nvSpPr>
        <p:spPr>
          <a:xfrm>
            <a:off x="2609193" y="41226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922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729107_CorporateTemplate_ppt_040722" id="{ACFDD6FF-EEF7-CE48-B949-69B7C8239D36}" vid="{88D380A5-D7AF-9C48-AB6E-D558B72994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72EEA328929949B8EE9B87C42F2262" ma:contentTypeVersion="50" ma:contentTypeDescription="Create a new document." ma:contentTypeScope="" ma:versionID="936f717bd9ebb4130bcc8875d7091c5c">
  <xsd:schema xmlns:xsd="http://www.w3.org/2001/XMLSchema" xmlns:xs="http://www.w3.org/2001/XMLSchema" xmlns:p="http://schemas.microsoft.com/office/2006/metadata/properties" xmlns:ns2="5b600fcd-180b-45fe-b7a7-8a18c016e5ae" xmlns:ns3="f558d95f-84fb-48d4-bf6f-b4299b446435" xmlns:ns4="3c35e321-f73a-4dae-ae38-a0459de24735" targetNamespace="http://schemas.microsoft.com/office/2006/metadata/properties" ma:root="true" ma:fieldsID="5bc6c6a41d6227d31b95cee76c447962" ns2:_="" ns3:_="" ns4:_="">
    <xsd:import namespace="5b600fcd-180b-45fe-b7a7-8a18c016e5ae"/>
    <xsd:import namespace="f558d95f-84fb-48d4-bf6f-b4299b446435"/>
    <xsd:import namespace="3c35e321-f73a-4dae-ae38-a0459de24735"/>
    <xsd:element name="properties">
      <xsd:complexType>
        <xsd:sequence>
          <xsd:element name="documentManagement">
            <xsd:complexType>
              <xsd:all>
                <xsd:element ref="ns2:ActivityCode" minOccurs="0"/>
                <xsd:element ref="ns2:ActivityName" minOccurs="0"/>
                <xsd:element ref="ns2:AdditionalReference" minOccurs="0"/>
                <xsd:element ref="ns2:Approver" minOccurs="0"/>
                <xsd:element ref="ns2:CategoryAvailable" minOccurs="0"/>
                <xsd:element ref="ns2:ContentDescription" minOccurs="0"/>
                <xsd:element ref="ns2:ContributedBy" minOccurs="0"/>
                <xsd:element ref="ns2:CopyRights" minOccurs="0"/>
                <xsd:element ref="ns2:Coverages" minOccurs="0"/>
                <xsd:element ref="ns2:CreatedBy" minOccurs="0"/>
                <xsd:element ref="ns2:DocumentType" minOccurs="0"/>
                <xsd:element ref="ns2:Level1" minOccurs="0"/>
                <xsd:element ref="ns2:Level2" minOccurs="0"/>
                <xsd:element ref="ns2:Level3" minOccurs="0"/>
                <xsd:element ref="ns2:LinkGenerated" minOccurs="0"/>
                <xsd:element ref="ns2:Price" minOccurs="0"/>
                <xsd:element ref="ns2:PublishedBy" minOccurs="0"/>
                <xsd:element ref="ns2:PublishingDate" minOccurs="0"/>
                <xsd:element ref="ns2:ReasonsForRejection" minOccurs="0"/>
                <xsd:element ref="ns2:RefineBy" minOccurs="0"/>
                <xsd:element ref="ns2:RequestNumber" minOccurs="0"/>
                <xsd:element ref="ns2:SearchKeywords" minOccurs="0"/>
                <xsd:element ref="ns2:Sources" minOccurs="0"/>
                <xsd:element ref="ns2:Subjects" minOccurs="0"/>
                <xsd:element ref="ns2:SubTopic" minOccurs="0"/>
                <xsd:element ref="ns2:Topic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2:ContributedTrimmed" minOccurs="0"/>
                <xsd:element ref="ns2:CLActivityCode" minOccurs="0"/>
                <xsd:element ref="ns2:RefineResultsByType" minOccurs="0"/>
                <xsd:element ref="ns2:SharedWithUsers" minOccurs="0"/>
                <xsd:element ref="ns2:SharedWithDetails" minOccurs="0"/>
                <xsd:element ref="ns3:MediaServiceAutoKeyPoints" minOccurs="0"/>
                <xsd:element ref="ns3:MediaServiceKeyPoints" minOccurs="0"/>
                <xsd:element ref="ns3:Active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600fcd-180b-45fe-b7a7-8a18c016e5ae" elementFormDefault="qualified">
    <xsd:import namespace="http://schemas.microsoft.com/office/2006/documentManagement/types"/>
    <xsd:import namespace="http://schemas.microsoft.com/office/infopath/2007/PartnerControls"/>
    <xsd:element name="ActivityCode" ma:index="8" nillable="true" ma:displayName="ActivityCode" ma:indexed="true" ma:internalName="ActivityCode">
      <xsd:simpleType>
        <xsd:restriction base="dms:Text">
          <xsd:maxLength value="255"/>
        </xsd:restriction>
      </xsd:simpleType>
    </xsd:element>
    <xsd:element name="ActivityName" ma:index="9" nillable="true" ma:displayName="ActivityName" ma:indexed="true" ma:internalName="ActivityName">
      <xsd:simpleType>
        <xsd:restriction base="dms:Text">
          <xsd:maxLength value="255"/>
        </xsd:restriction>
      </xsd:simpleType>
    </xsd:element>
    <xsd:element name="AdditionalReference" ma:index="10" nillable="true" ma:displayName="AdditionalReference" ma:internalName="AdditionalReference">
      <xsd:simpleType>
        <xsd:restriction base="dms:Note">
          <xsd:maxLength value="255"/>
        </xsd:restriction>
      </xsd:simpleType>
    </xsd:element>
    <xsd:element name="Approver" ma:index="11" nillable="true" ma:displayName="Approver" ma:internalName="Approver">
      <xsd:simpleType>
        <xsd:restriction base="dms:Text">
          <xsd:maxLength value="255"/>
        </xsd:restriction>
      </xsd:simpleType>
    </xsd:element>
    <xsd:element name="CategoryAvailable" ma:index="12" nillable="true" ma:displayName="CategoryAvailable" ma:indexed="true" ma:internalName="CategoryAvailable">
      <xsd:simpleType>
        <xsd:restriction base="dms:Text">
          <xsd:maxLength value="255"/>
        </xsd:restriction>
      </xsd:simpleType>
    </xsd:element>
    <xsd:element name="ContentDescription" ma:index="13" nillable="true" ma:displayName="ContentDescription" ma:internalName="ContentDescription">
      <xsd:simpleType>
        <xsd:restriction base="dms:Note"/>
      </xsd:simpleType>
    </xsd:element>
    <xsd:element name="ContributedBy" ma:index="14" nillable="true" ma:displayName="ContributedBy" ma:indexed="true" ma:internalName="ContributedBy">
      <xsd:simpleType>
        <xsd:restriction base="dms:Text">
          <xsd:maxLength value="255"/>
        </xsd:restriction>
      </xsd:simpleType>
    </xsd:element>
    <xsd:element name="CopyRights" ma:index="15" nillable="true" ma:displayName="CopyRights" ma:internalName="CopyRights">
      <xsd:simpleType>
        <xsd:restriction base="dms:Text">
          <xsd:maxLength value="255"/>
        </xsd:restriction>
      </xsd:simpleType>
    </xsd:element>
    <xsd:element name="Coverages" ma:index="16" nillable="true" ma:displayName="Coverages" ma:internalName="Coverages">
      <xsd:simpleType>
        <xsd:restriction base="dms:Text">
          <xsd:maxLength value="255"/>
        </xsd:restriction>
      </xsd:simpleType>
    </xsd:element>
    <xsd:element name="CreatedBy" ma:index="17" nillable="true" ma:displayName="CreatedBy" ma:internalName="CreatedBy">
      <xsd:simpleType>
        <xsd:restriction base="dms:Text">
          <xsd:maxLength value="255"/>
        </xsd:restriction>
      </xsd:simpleType>
    </xsd:element>
    <xsd:element name="DocumentType" ma:index="18" nillable="true" ma:displayName="DocumentType" ma:indexed="true" ma:internalName="DocumentType">
      <xsd:simpleType>
        <xsd:restriction base="dms:Text">
          <xsd:maxLength value="255"/>
        </xsd:restriction>
      </xsd:simpleType>
    </xsd:element>
    <xsd:element name="Level1" ma:index="19" nillable="true" ma:displayName="Level1" ma:internalName="Level1">
      <xsd:simpleType>
        <xsd:restriction base="dms:Text">
          <xsd:maxLength value="255"/>
        </xsd:restriction>
      </xsd:simpleType>
    </xsd:element>
    <xsd:element name="Level2" ma:index="20" nillable="true" ma:displayName="Level2" ma:internalName="Level2">
      <xsd:simpleType>
        <xsd:restriction base="dms:Text">
          <xsd:maxLength value="255"/>
        </xsd:restriction>
      </xsd:simpleType>
    </xsd:element>
    <xsd:element name="Level3" ma:index="21" nillable="true" ma:displayName="Level3" ma:internalName="Level3">
      <xsd:simpleType>
        <xsd:restriction base="dms:Text">
          <xsd:maxLength value="255"/>
        </xsd:restriction>
      </xsd:simpleType>
    </xsd:element>
    <xsd:element name="LinkGenerated" ma:index="22" nillable="true" ma:displayName="LinkGenerated" ma:indexed="true" ma:internalName="LinkGenerated">
      <xsd:simpleType>
        <xsd:restriction base="dms:Text">
          <xsd:maxLength value="255"/>
        </xsd:restriction>
      </xsd:simpleType>
    </xsd:element>
    <xsd:element name="Price" ma:index="23" nillable="true" ma:displayName="Price" ma:internalName="Price">
      <xsd:simpleType>
        <xsd:restriction base="dms:Text">
          <xsd:maxLength value="255"/>
        </xsd:restriction>
      </xsd:simpleType>
    </xsd:element>
    <xsd:element name="PublishedBy" ma:index="24" nillable="true" ma:displayName="PublishedBy" ma:internalName="PublishedBy">
      <xsd:simpleType>
        <xsd:restriction base="dms:Text">
          <xsd:maxLength value="255"/>
        </xsd:restriction>
      </xsd:simpleType>
    </xsd:element>
    <xsd:element name="PublishingDate" ma:index="25" nillable="true" ma:displayName="PublishingDate" ma:format="DateOnly" ma:indexed="true" ma:internalName="PublishingDate">
      <xsd:simpleType>
        <xsd:restriction base="dms:DateTime"/>
      </xsd:simpleType>
    </xsd:element>
    <xsd:element name="ReasonsForRejection" ma:index="26" nillable="true" ma:displayName="ReasonsForRejection" ma:internalName="ReasonsForRejection">
      <xsd:simpleType>
        <xsd:restriction base="dms:Note">
          <xsd:maxLength value="255"/>
        </xsd:restriction>
      </xsd:simpleType>
    </xsd:element>
    <xsd:element name="RefineBy" ma:index="27" nillable="true" ma:displayName="RefineBy" ma:internalName="RefineBy">
      <xsd:simpleType>
        <xsd:restriction base="dms:Text">
          <xsd:maxLength value="255"/>
        </xsd:restriction>
      </xsd:simpleType>
    </xsd:element>
    <xsd:element name="RequestNumber" ma:index="28" nillable="true" ma:displayName="RequestNumber" ma:indexed="true" ma:internalName="RequestNumber">
      <xsd:simpleType>
        <xsd:restriction base="dms:Number"/>
      </xsd:simpleType>
    </xsd:element>
    <xsd:element name="SearchKeywords" ma:index="29" nillable="true" ma:displayName="SearchKeywords" ma:indexed="true" ma:internalName="SearchKeywords">
      <xsd:simpleType>
        <xsd:restriction base="dms:Text">
          <xsd:maxLength value="255"/>
        </xsd:restriction>
      </xsd:simpleType>
    </xsd:element>
    <xsd:element name="Sources" ma:index="30" nillable="true" ma:displayName="Sources" ma:indexed="true" ma:internalName="Sources">
      <xsd:simpleType>
        <xsd:restriction base="dms:Text">
          <xsd:maxLength value="255"/>
        </xsd:restriction>
      </xsd:simpleType>
    </xsd:element>
    <xsd:element name="Subjects" ma:index="31" nillable="true" ma:displayName="Subjects" ma:indexed="true" ma:internalName="Subjects">
      <xsd:simpleType>
        <xsd:restriction base="dms:Text">
          <xsd:maxLength value="255"/>
        </xsd:restriction>
      </xsd:simpleType>
    </xsd:element>
    <xsd:element name="SubTopic" ma:index="32" nillable="true" ma:displayName="SubTopic" ma:indexed="true" ma:internalName="SubTopic">
      <xsd:simpleType>
        <xsd:restriction base="dms:Text">
          <xsd:maxLength value="255"/>
        </xsd:restriction>
      </xsd:simpleType>
    </xsd:element>
    <xsd:element name="Topic" ma:index="33" nillable="true" ma:displayName="Topic" ma:indexed="true" ma:internalName="Topic">
      <xsd:simpleType>
        <xsd:restriction base="dms:Text">
          <xsd:maxLength value="255"/>
        </xsd:restriction>
      </xsd:simpleType>
    </xsd:element>
    <xsd:element name="ContributedTrimmed" ma:index="41" nillable="true" ma:displayName="ContributedTrimmed" ma:internalName="ContributedTrimmed">
      <xsd:simpleType>
        <xsd:restriction base="dms:Text">
          <xsd:maxLength value="255"/>
        </xsd:restriction>
      </xsd:simpleType>
    </xsd:element>
    <xsd:element name="CLActivityCode" ma:index="42" nillable="true" ma:displayName="CLActivityCode" ma:indexed="true" ma:internalName="CLActivityCode">
      <xsd:simpleType>
        <xsd:restriction base="dms:Text">
          <xsd:maxLength value="255"/>
        </xsd:restriction>
      </xsd:simpleType>
    </xsd:element>
    <xsd:element name="RefineResultsByType" ma:index="43" nillable="true" ma:displayName="RefineResultsByType" ma:internalName="RefineResultsByType">
      <xsd:simpleType>
        <xsd:restriction base="dms:Text">
          <xsd:maxLength value="255"/>
        </xsd:restriction>
      </xsd:simpleType>
    </xsd:element>
    <xsd:element name="SharedWithUsers" ma:index="4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4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58d95f-84fb-48d4-bf6f-b4299b4464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36" nillable="true" ma:displayName="Tags" ma:internalName="MediaServiceAutoTags" ma:readOnly="true">
      <xsd:simpleType>
        <xsd:restriction base="dms:Text"/>
      </xsd:simpleType>
    </xsd:element>
    <xsd:element name="MediaServiceOCR" ma:index="3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4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4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Active" ma:index="48" nillable="true" ma:displayName="Active" ma:indexed="true" ma:internalName="Active">
      <xsd:simpleType>
        <xsd:restriction base="dms:Text">
          <xsd:maxLength value="255"/>
        </xsd:restriction>
      </xsd:simpleType>
    </xsd:element>
    <xsd:element name="MediaLengthInSeconds" ma:index="4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51" nillable="true" ma:taxonomy="true" ma:internalName="lcf76f155ced4ddcb4097134ff3c332f" ma:taxonomyFieldName="MediaServiceImageTags" ma:displayName="Image Tags" ma:readOnly="false" ma:fieldId="{5cf76f15-5ced-4ddc-b409-7134ff3c332f}" ma:taxonomyMulti="true" ma:sspId="63b7d1d5-7262-4eb7-85df-493a730aa6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53" nillable="true" ma:displayName="MediaServiceObjectDetectorVersions" ma:hidden="true" ma:internalName="MediaServiceObjectDetectorVersions" ma:readOnly="true">
      <xsd:simpleType>
        <xsd:restriction base="dms:Text"/>
      </xsd:simpleType>
    </xsd:element>
    <xsd:element name="MediaServiceSearchProperties" ma:index="5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35e321-f73a-4dae-ae38-a0459de24735" elementFormDefault="qualified">
    <xsd:import namespace="http://schemas.microsoft.com/office/2006/documentManagement/types"/>
    <xsd:import namespace="http://schemas.microsoft.com/office/infopath/2007/PartnerControls"/>
    <xsd:element name="TaxCatchAll" ma:index="52" nillable="true" ma:displayName="Taxonomy Catch All Column" ma:hidden="true" ma:list="{27c7a326-500a-4e22-b6c6-c8d15db88582}" ma:internalName="TaxCatchAll" ma:showField="CatchAllData" ma:web="5b600fcd-180b-45fe-b7a7-8a18c016e5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ntentDescription xmlns="5b600fcd-180b-45fe-b7a7-8a18c016e5ae">ADM SPRING BOOT WITH MICROSERVICES SKILL BASED ASSESSMENT [301-ADVANCED]</ContentDescription>
    <RefineBy xmlns="5b600fcd-180b-45fe-b7a7-8a18c016e5ae" xsi:nil="true"/>
    <Active xmlns="f558d95f-84fb-48d4-bf6f-b4299b446435" xsi:nil="true"/>
    <ContributedTrimmed xmlns="5b600fcd-180b-45fe-b7a7-8a18c016e5ae">V, Nagapriya </ContributedTrimmed>
    <Level1 xmlns="5b600fcd-180b-45fe-b7a7-8a18c016e5ae" xsi:nil="true"/>
    <Sources xmlns="5b600fcd-180b-45fe-b7a7-8a18c016e5ae" xsi:nil="true"/>
    <LinkGenerated xmlns="5b600fcd-180b-45fe-b7a7-8a18c016e5ae">https://cognizantonline.sharepoint.com/sites/Academy-cms/LS/MLCV-2023-3747/MLCV-2023-3747-ADM-SPRING-BOOT-WITH-MICROSERVICES-SKILL-BASED-ASSESSMENT-301-ADVANCED-.pptx</LinkGenerated>
    <PublishingDate xmlns="5b600fcd-180b-45fe-b7a7-8a18c016e5ae">2023-05-25T18:30:00+00:00</PublishingDate>
    <ActivityName xmlns="5b600fcd-180b-45fe-b7a7-8a18c016e5ae">ADM-SPRING-BOOT-WITH-MICROSERVICES-SKILL-BASED-ASSESSMENT-301-ADVANCED-</ActivityName>
    <DocumentType xmlns="5b600fcd-180b-45fe-b7a7-8a18c016e5ae" xsi:nil="true"/>
    <Price xmlns="5b600fcd-180b-45fe-b7a7-8a18c016e5ae" xsi:nil="true"/>
    <Subjects xmlns="5b600fcd-180b-45fe-b7a7-8a18c016e5ae">Technical</Subjects>
    <CLActivityCode xmlns="5b600fcd-180b-45fe-b7a7-8a18c016e5ae">LAB-ATHJE313640</CLActivityCode>
    <PublishedBy xmlns="5b600fcd-180b-45fe-b7a7-8a18c016e5ae" xsi:nil="true"/>
    <RefineResultsByType xmlns="5b600fcd-180b-45fe-b7a7-8a18c016e5ae">Formal Learning Content</RefineResultsByType>
    <ActivityCode xmlns="5b600fcd-180b-45fe-b7a7-8a18c016e5ae">MLCV-2023-3747</ActivityCode>
    <Coverages xmlns="5b600fcd-180b-45fe-b7a7-8a18c016e5ae" xsi:nil="true"/>
    <CreatedBy xmlns="5b600fcd-180b-45fe-b7a7-8a18c016e5ae">V, Nagapriya (Cognizant)</CreatedBy>
    <CopyRights xmlns="5b600fcd-180b-45fe-b7a7-8a18c016e5ae" xsi:nil="true"/>
    <Level2 xmlns="5b600fcd-180b-45fe-b7a7-8a18c016e5ae" xsi:nil="true"/>
    <ContributedBy xmlns="5b600fcd-180b-45fe-b7a7-8a18c016e5ae">Das, Bilwakeshwar (Cognizant)</ContributedBy>
    <ReasonsForRejection xmlns="5b600fcd-180b-45fe-b7a7-8a18c016e5ae" xsi:nil="true"/>
    <RequestNumber xmlns="5b600fcd-180b-45fe-b7a7-8a18c016e5ae">3747</RequestNumber>
    <Level3 xmlns="5b600fcd-180b-45fe-b7a7-8a18c016e5ae" xsi:nil="true"/>
    <CategoryAvailable xmlns="5b600fcd-180b-45fe-b7a7-8a18c016e5ae">Reference Documents(.pdf,Excel,Word,PPT,Zip)</CategoryAvailable>
    <SearchKeywords xmlns="5b600fcd-180b-45fe-b7a7-8a18c016e5ae">Guide line document</SearchKeywords>
    <Approver xmlns="5b600fcd-180b-45fe-b7a7-8a18c016e5ae" xsi:nil="true"/>
    <SubTopic xmlns="5b600fcd-180b-45fe-b7a7-8a18c016e5ae">Java Technologies</SubTopic>
    <Topic xmlns="5b600fcd-180b-45fe-b7a7-8a18c016e5ae" xsi:nil="true"/>
    <AdditionalReference xmlns="5b600fcd-180b-45fe-b7a7-8a18c016e5ae">ADM SPRING BOOT WITH MICROSERVICES SKILL BASED ASSESSMENT [301-ADVANCED] - Guide line document</AdditionalReference>
    <lcf76f155ced4ddcb4097134ff3c332f xmlns="f558d95f-84fb-48d4-bf6f-b4299b446435">
      <Terms xmlns="http://schemas.microsoft.com/office/infopath/2007/PartnerControls"/>
    </lcf76f155ced4ddcb4097134ff3c332f>
    <TaxCatchAll xmlns="3c35e321-f73a-4dae-ae38-a0459de24735" xsi:nil="true"/>
  </documentManagement>
</p:properties>
</file>

<file path=customXml/itemProps1.xml><?xml version="1.0" encoding="utf-8"?>
<ds:datastoreItem xmlns:ds="http://schemas.openxmlformats.org/officeDocument/2006/customXml" ds:itemID="{554FAB94-DE4F-4F43-B7A4-1EB0D9E53C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600fcd-180b-45fe-b7a7-8a18c016e5ae"/>
    <ds:schemaRef ds:uri="f558d95f-84fb-48d4-bf6f-b4299b446435"/>
    <ds:schemaRef ds:uri="3c35e321-f73a-4dae-ae38-a0459de247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CD9A2A7-1F41-461D-A219-EF278251BDC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03985B-84FA-4CCA-8568-04F096A3A1BC}">
  <ds:schemaRefs>
    <ds:schemaRef ds:uri="3c35e321-f73a-4dae-ae38-a0459de24735"/>
    <ds:schemaRef ds:uri="5b600fcd-180b-45fe-b7a7-8a18c016e5ae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f558d95f-84fb-48d4-bf6f-b4299b44643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corporate_ppt_template</Template>
  <TotalTime>4688</TotalTime>
  <Words>177</Words>
  <Application>Microsoft Office PowerPoint</Application>
  <PresentationFormat>Widescreen</PresentationFormat>
  <Paragraphs>30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</vt:lpstr>
      <vt:lpstr>source-serif-pro</vt:lpstr>
      <vt:lpstr>Office Theme</vt:lpstr>
      <vt:lpstr>Java17 features</vt:lpstr>
      <vt:lpstr>Java 17 Featues</vt:lpstr>
      <vt:lpstr>Sealed Classes</vt:lpstr>
      <vt:lpstr>Enhanced Pseudo-Random Number Generators</vt:lpstr>
      <vt:lpstr>Enhanced Pseudo-Random Number Generators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MLCV-2023-3747</dc:title>
  <dc:subject/>
  <dc:creator>Kalaikko, Sandhya (Cognizant)</dc:creator>
  <cp:keywords/>
  <dc:description/>
  <cp:lastModifiedBy>Ramya, Vadyadagaya (Cognizant)</cp:lastModifiedBy>
  <cp:revision>1</cp:revision>
  <dcterms:created xsi:type="dcterms:W3CDTF">2022-04-20T07:39:53Z</dcterms:created>
  <dcterms:modified xsi:type="dcterms:W3CDTF">2024-03-11T11:34:40Z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0x0101006A72EEA328929949B8EE9B87C42F2262</vt:lpwstr>
  </property>
  <property fmtid="{D5CDD505-2E9C-101B-9397-08002B2CF9AE}" pid="3" name="MediaServiceImageTags">
    <vt:lpwstr/>
  </property>
</Properties>
</file>